
<file path=[Content_Types].xml><?xml version="1.0" encoding="utf-8"?>
<Types xmlns="http://schemas.openxmlformats.org/package/2006/content-types">
  <Default Extension="tmp" ContentType="image/j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6" r:id="rId2"/>
    <p:sldId id="334" r:id="rId3"/>
    <p:sldId id="297" r:id="rId4"/>
    <p:sldId id="298" r:id="rId5"/>
    <p:sldId id="299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27" r:id="rId34"/>
    <p:sldId id="328" r:id="rId35"/>
    <p:sldId id="329" r:id="rId36"/>
    <p:sldId id="330" r:id="rId37"/>
    <p:sldId id="331" r:id="rId38"/>
    <p:sldId id="332" r:id="rId39"/>
    <p:sldId id="333" r:id="rId40"/>
  </p:sldIdLst>
  <p:sldSz cx="7566025" cy="10698163"/>
  <p:notesSz cx="6858000" cy="9144000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48" d="100"/>
          <a:sy n="48" d="100"/>
        </p:scale>
        <p:origin x="-2256" y="24"/>
      </p:cViewPr>
      <p:guideLst>
        <p:guide orient="horz" pos="3369"/>
        <p:guide pos="23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67452" y="3323366"/>
            <a:ext cx="6431121" cy="229317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34904" y="6062293"/>
            <a:ext cx="5296218" cy="273397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4D05A-19A4-49C3-97FD-235B5FFDE0B6}" type="datetimeFigureOut">
              <a:rPr lang="zh-CN" altLang="en-US" smtClean="0"/>
              <a:t>2013/4/7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C2743-378B-4C49-9581-C5E4EB50EF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24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4D05A-19A4-49C3-97FD-235B5FFDE0B6}" type="datetimeFigureOut">
              <a:rPr lang="zh-CN" altLang="en-US" smtClean="0"/>
              <a:t>2013/4/7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C2743-378B-4C49-9581-C5E4EB50EF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411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485368" y="668637"/>
            <a:ext cx="1702356" cy="1423945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78301" y="668637"/>
            <a:ext cx="4980966" cy="1423945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4D05A-19A4-49C3-97FD-235B5FFDE0B6}" type="datetimeFigureOut">
              <a:rPr lang="zh-CN" altLang="en-US" smtClean="0"/>
              <a:t>2013/4/7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C2743-378B-4C49-9581-C5E4EB50EF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116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4D05A-19A4-49C3-97FD-235B5FFDE0B6}" type="datetimeFigureOut">
              <a:rPr lang="zh-CN" altLang="en-US" smtClean="0"/>
              <a:t>2013/4/7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C2743-378B-4C49-9581-C5E4EB50EF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755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7664" y="6874561"/>
            <a:ext cx="6431121" cy="212477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97664" y="4534339"/>
            <a:ext cx="6431121" cy="234022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4D05A-19A4-49C3-97FD-235B5FFDE0B6}" type="datetimeFigureOut">
              <a:rPr lang="zh-CN" altLang="en-US" smtClean="0"/>
              <a:t>2013/4/7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C2743-378B-4C49-9581-C5E4EB50EF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115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78301" y="3892942"/>
            <a:ext cx="3341661" cy="1101514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846063" y="3892942"/>
            <a:ext cx="3341661" cy="1101514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4D05A-19A4-49C3-97FD-235B5FFDE0B6}" type="datetimeFigureOut">
              <a:rPr lang="zh-CN" altLang="en-US" smtClean="0"/>
              <a:t>2013/4/7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C2743-378B-4C49-9581-C5E4EB50EF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7308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8301" y="428424"/>
            <a:ext cx="6809423" cy="1783027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78301" y="2394706"/>
            <a:ext cx="3342975" cy="997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78301" y="3392705"/>
            <a:ext cx="3342975" cy="616382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43437" y="2394706"/>
            <a:ext cx="3344288" cy="997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843437" y="3392705"/>
            <a:ext cx="3344288" cy="616382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4D05A-19A4-49C3-97FD-235B5FFDE0B6}" type="datetimeFigureOut">
              <a:rPr lang="zh-CN" altLang="en-US" smtClean="0"/>
              <a:t>2013/4/7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C2743-378B-4C49-9581-C5E4EB50EF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569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4D05A-19A4-49C3-97FD-235B5FFDE0B6}" type="datetimeFigureOut">
              <a:rPr lang="zh-CN" altLang="en-US" smtClean="0"/>
              <a:t>2013/4/7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C2743-378B-4C49-9581-C5E4EB50EF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641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4D05A-19A4-49C3-97FD-235B5FFDE0B6}" type="datetimeFigureOut">
              <a:rPr lang="zh-CN" altLang="en-US" smtClean="0"/>
              <a:t>2013/4/7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C2743-378B-4C49-9581-C5E4EB50EF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1729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8303" y="425946"/>
            <a:ext cx="2489170" cy="181274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58106" y="425946"/>
            <a:ext cx="4229618" cy="913058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78303" y="2238692"/>
            <a:ext cx="2489170" cy="731784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4D05A-19A4-49C3-97FD-235B5FFDE0B6}" type="datetimeFigureOut">
              <a:rPr lang="zh-CN" altLang="en-US" smtClean="0"/>
              <a:t>2013/4/7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C2743-378B-4C49-9581-C5E4EB50EF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60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82994" y="7488714"/>
            <a:ext cx="4539615" cy="88408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482994" y="955901"/>
            <a:ext cx="4539615" cy="641889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482994" y="8372799"/>
            <a:ext cx="4539615" cy="125554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4D05A-19A4-49C3-97FD-235B5FFDE0B6}" type="datetimeFigureOut">
              <a:rPr lang="zh-CN" altLang="en-US" smtClean="0"/>
              <a:t>2013/4/7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C2743-378B-4C49-9581-C5E4EB50EF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191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78301" y="428424"/>
            <a:ext cx="6809423" cy="1783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78301" y="2496240"/>
            <a:ext cx="6809423" cy="7060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378301" y="9915613"/>
            <a:ext cx="1765406" cy="5695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4D05A-19A4-49C3-97FD-235B5FFDE0B6}" type="datetimeFigureOut">
              <a:rPr lang="zh-CN" altLang="en-US" smtClean="0"/>
              <a:t>2013/4/7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585059" y="9915613"/>
            <a:ext cx="2395908" cy="5695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422318" y="9915613"/>
            <a:ext cx="1765406" cy="5695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BC2743-378B-4C49-9581-C5E4EB50EF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007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65771" cy="1069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21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65771" cy="1069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969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65771" cy="1069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508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65771" cy="1069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84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65771" cy="1069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434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65771" cy="1069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19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65771" cy="1069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01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65771" cy="1069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86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65771" cy="1069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055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65771" cy="1069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57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65771" cy="1069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172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65771" cy="1069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372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65771" cy="1069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111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65771" cy="1069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413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65771" cy="1069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618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65771" cy="1069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775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65771" cy="1069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4191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65771" cy="1069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1487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65771" cy="1069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019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65771" cy="1069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15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65771" cy="1069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448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65771" cy="1069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66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65771" cy="1069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436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65771" cy="1069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7693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65771" cy="1069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067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65771" cy="1069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76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65771" cy="1069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951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65771" cy="1069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087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65771" cy="1069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5857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65771" cy="1069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7114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65771" cy="1069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247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65771" cy="1069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0170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65771" cy="1069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024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65771" cy="1069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38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65771" cy="1069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225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65771" cy="1069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08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65771" cy="1069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80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65771" cy="1069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962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65771" cy="1069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211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ARSAVEMESSAGETIMESTAMP" val="RXP"/>
  <p:tag name="VARPPTCOMPATIBLERD03" val="RXP"/>
  <p:tag name="VARPPTTYPE" val="RXP"/>
  <p:tag name="VARPPTSLIDEFORMAT" val="RXP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自定义</PresentationFormat>
  <Paragraphs>0</Paragraphs>
  <Slides>39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0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Xu, Bin {MACA~Shanghai}</cp:lastModifiedBy>
  <cp:revision>4</cp:revision>
  <dcterms:created xsi:type="dcterms:W3CDTF">2013-03-19T11:37:13Z</dcterms:created>
  <dcterms:modified xsi:type="dcterms:W3CDTF">2013-04-07T06:41:52Z</dcterms:modified>
</cp:coreProperties>
</file>